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>教学示例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时间：2025/04/08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主讲人：小刘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TCP连接建立采用三次握手机制，包含SYN、SYN-ACK、ACK报文交换过程，确保通信双方同步序列号并确认连接可靠性。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TCP连接建立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TCP连接释放采用四次挥手过程，客户端和服务器通过FIN和ACK报文有序终止连接，确保数据可靠传输。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TCP连接释放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TCP数据传输阶段包括建立连接后的可靠传输过程，通过滑动窗口、流量控制和拥塞控制机制确保数据有序、完整到达。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TCP数据传输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滑动窗口机制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滑动窗口机制通过动态调整发送窗口大小实现流量控制，确保可靠传输与高效利用带宽，需掌握窗口滑动、确认重传等核心原理。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接收方控制发送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接收方通过ACK确认控制发送方速率，采用滑动窗口协议实现流量管理，确保可靠传输和拥塞避免。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互动：窗口大小实验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通过调整TCP窗口大小参数，观察吞吐量变化，分析流量控制机制对网络性能的影响。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TCP流量控制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三次握手讲解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TCP三次握手过程包括客户端发送SYN、服务器回复SYN-ACK、客户端发送ACK确认，建立可靠连接。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状态转换分析阶段重点讲解协议状态机模型、状态转换图绘制方法及典型网络协议的状态转换过程分析。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通过Wireshark抓包分析HTTP请求响应过程，演示TCP三次握手、数据传输和四次挥手，帮助学生理解协议交互细节。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实例演示讲解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握手过程详解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三次握手定义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握手是通信双方建立连接的过程，包括同步序列号、确认通信参数等基本步骤，确保数据传输的可靠性。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握手基本概念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状态转换分析阶段重点讲解协议状态机模型，通过有限状态机分析协议行为，结合典型协议案例演示状态转换过程及条件触发机制。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讲解常见协议报文结构，分析字段含义与功能，演示抓包工具解析过程，指导学生实践操作。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报文格式解析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异常情况处理阶段重点讲授网络故障诊断方法、错误检测机制及恢复策略，通过实例分析常见网络异常及解决方案。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异常情况处理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握手过程详解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握手过程演示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讲解TCP三次握手原理，通过Wireshark抓包演示SYN、SYN-ACK、ACK报文交互过程，分析连接建立机制。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作用原理分析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分析网络协议工作机制，包括封装、传输、路由等核心过程，通过案例讲解数据包转发原理和通信流程。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互动问答环节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互动问答环节通过实时提问、讨论和反馈，帮助学生巩固网络协议、拓扑结构等核心概念，提升课堂参与度与理解深度。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握手作用分析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四次挥手讲解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TCP四次挥手过程包括FIN、ACK报文交换，确保连接可靠释放，详解客户端与服务器端状态转换及时序控制。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挥手过程详解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状态转换分析阶段重点讲解协议状态机模型，通过状态转换图分析协议行为，结合实例演示状态迁移过程。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异常情况处理阶段教学内容包括故障检测、诊断定位、恢复策略及预防措施，重点讲解网络协议异常处理机制和典型故障案例分析。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异常情况处理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四次挥手概念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挥手过程概述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TCP四次挥手过程包括客户端发送FIN、服务端确认ACK、服务端发送FIN、客户端确认ACK，实现连接可靠释放。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状态转换分析阶段主要讲解协议状态机模型、状态转换图绘制方法及典型网络协议的状态转换过程分析。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异常情况处理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网络异常检测与诊断方法，故障隔离技术，恢复策略实施，日志分析工具应用，应急预案演练与评估。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挥手过程详解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状态转换流程阶段包括建立连接、数据传输、连接释放三个核心环节，重点讲解TCP协议的三次握手和四次挥手过程。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状态转换流程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TCP四次挥手过程包括FIN发送、ACK确认、反向FIN发送和最终ACK确认，确保连接可靠释放。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挥手过程详解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状态异常分析阶段主要讲解网络故障检测方法，包括状态监测、异常识别、日志分析和诊断工具使用，培养学生定位和解决网络问题的能力。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状态异常分析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导入环节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TCP协议概述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三次握手讲解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四次挥手讲解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可靠传输机制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挥手过程详解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TCP四次挥手过程包括客户端发送FIN、服务器确认ACK、服务器发送FIN、客户端确认ACK，确保连接可靠释放。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状态转换分析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状态转换分析阶段重点讲解协议状态机模型，通过实例演示状态转换过程，培养学生分析网络协议行为的能力。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互动问答环节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互动问答环节通过实时提问检验学生对网络协议、拓扑结构等知识点的掌握程度，鼓励学生主动思考解决实际问题。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常见问题讨论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可靠传输机制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协议工作流程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等线"/>
              </a:rPr>
              <a:t>协议工作流程阶段包括建立连接、数据传输、流量控制和连接释放四个关键环节。通过分层模型实现标准化通信，确保可靠高效的数据交换过程。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性能优化方法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等线"/>
              </a:rPr>
              <a:t>性能优化方法阶段主要讲解网络协议调优、缓存技术应用、负载均衡策略及带宽管理技术，提升系统效率。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滑动窗口原理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等线"/>
              </a:rPr>
              <a:t>滑动窗口原理阶段重点讲解流量控制机制，包括窗口大小调整、ACK确认机制和拥塞避免算法，通过实例演示动态调整过程。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滑动窗口协议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超时重传是TCP可靠传输的核心机制，当发送方未收到ACK确认时，会在定时器超时后重传数据包，确保数据可靠到达。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RTT动态计算阶段主要讲解往返时延的测量方法，包括采样、平滑处理和超时重传机制，重点分析指数加权移动平均算法在RTT估算中的应用。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重传定时器设置阶段需讲解超时计算、RTT估算、Karn算法及指数退避策略，确保可靠传输机制。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超时重传原理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RTT动态计算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重传定时器设置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超时重传机制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确认应答原理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互动问答环节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重传机制分析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等线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确认应答原理阶段讲解数据可靠传输机制，重点分析ACK应答、超时重传等关键技术，通过实例演示确认过程。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等线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互动问答环节通过实时提问、分组讨论和案例分析，检验学生对协议原理、网络架构等知识点的掌握程度，强化理解应用能力。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重传机制分析阶段主要讲解超时重传、快速重传等原理，通过实例演示RTT计算和拥塞控制策略。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确认应答机制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时间：2025/04/08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主讲人：小刘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导入环节通过创设情境激发学习兴趣，建立新旧知识联系，明确教学目标，为后续内容奠定基础。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TCP连接终止过程分为四个步骤：客户端发送FIN，服务端确认ACK；服务端发送FIN，客户端确认ACK，确保可靠断开连接。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四次挥手讲解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TCP是面向连接的可靠传输协议，通过三次握手建立连接，提供流量控制和拥塞控制机制，确保数据有序可靠传输。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TCP协议概述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可靠传输机制通过确认、重传和流量控制确保数据准确有序到达，主要包括停止等待协议和滑动窗口协议两种实现方式。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可靠传输机制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三次握手是TCP建立连接的关键过程，通过SYN、SYN-ACK和ACK报文确保通信双方同步序列号并确认连接可靠性。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三次握手讲解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协议是通信双方约定的规则，定义了数据格式、传输方式和时序控制，确保网络通信有序高效。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协议基本概念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协议分层模型包括物理层、数据链路层、网络层、传输层和应用层，各层功能明确，通过接口交互，实现网络通信标准化。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协议分层模型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讲解HTTP、FTP、SMTP协议的工作原理及报文格式，分析TCP三次握手过程，演示DNS域名解析流程。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常见协议示例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网络协议概述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IP地址是网络设备的唯一标识符，由32位二进制数组成，分为网络号和主机号两部分，用于网络通信寻址。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IP地址概念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IP地址分类阶段主要讲解A、B、C、D、E五类地址划分标准，重点分析网络号与主机号分配规则及其应用场景。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IP地址分类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IP地址配置互动阶段重点讲解IPv4编址方法、子网划分实践、动态分配协议，通过模拟实验和分组讨论强化配置技能。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IP地址配置互动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IP地址基础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TCP协议概述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TCP协议特点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  <a:latin typeface="等线"/>
              </a:rPr>
              <a:t>TCP协议特点阶段包括连接建立、数据传输和连接释放三个阶段，重点讲解三次握手、可靠传输机制和四次挥手过程。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  <a:latin typeface="等线"/>
              </a:rPr>
              <a:t>TCP连接管理包括三次握手建立连接、数据传输维护和四次挥手释放连接三个阶段，确保可靠通信。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TCP报文结构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  <a:latin typeface="等线"/>
              </a:rPr>
              <a:t>TCP报文结构包括源/目的端口号、序列号、确认号、首部长度、控制标志位、窗口大小、校验和及紧急指针等字段，用于可靠传输控制。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TCP基本概念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